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266" r:id="rId13"/>
    <p:sldId id="267" r:id="rId14"/>
    <p:sldId id="298" r:id="rId15"/>
    <p:sldId id="297" r:id="rId16"/>
    <p:sldId id="268" r:id="rId17"/>
    <p:sldId id="269" r:id="rId18"/>
    <p:sldId id="270" r:id="rId19"/>
    <p:sldId id="271" r:id="rId20"/>
    <p:sldId id="311" r:id="rId21"/>
    <p:sldId id="312" r:id="rId22"/>
    <p:sldId id="272" r:id="rId23"/>
    <p:sldId id="310" r:id="rId24"/>
    <p:sldId id="273" r:id="rId25"/>
    <p:sldId id="274" r:id="rId26"/>
    <p:sldId id="275" r:id="rId27"/>
    <p:sldId id="278" r:id="rId28"/>
    <p:sldId id="279" r:id="rId29"/>
    <p:sldId id="280" r:id="rId30"/>
    <p:sldId id="308" r:id="rId31"/>
    <p:sldId id="307" r:id="rId32"/>
    <p:sldId id="309" r:id="rId33"/>
    <p:sldId id="276" r:id="rId34"/>
    <p:sldId id="305" r:id="rId35"/>
    <p:sldId id="300" r:id="rId36"/>
    <p:sldId id="299" r:id="rId37"/>
    <p:sldId id="286" r:id="rId38"/>
    <p:sldId id="28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71996"/>
  </p:normalViewPr>
  <p:slideViewPr>
    <p:cSldViewPr snapToGrid="0" snapToObjects="1">
      <p:cViewPr varScale="1">
        <p:scale>
          <a:sx n="147" d="100"/>
          <a:sy n="147" d="100"/>
        </p:scale>
        <p:origin x="21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16-04-19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ESNext</a:t>
            </a:r>
            <a:endParaRPr lang="en-US" sz="21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</a:t>
            </a: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foo()  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chemeClr val="bg1"/>
                </a:solidFill>
              </a:rPr>
              <a:t>() =&gt;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FC000"/>
                </a:solidFill>
              </a:rPr>
              <a:t>let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407758" y="1915417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481397" y="2156525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Spread operator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...a)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Finalized on June 2015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transpiled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009650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32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837348" y="1701100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`hello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Template literals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70" name="Shape 170"/>
          <p:cNvSpPr/>
          <p:nvPr/>
        </p:nvSpPr>
        <p:spPr>
          <a:xfrm>
            <a:off x="2144110" y="1497723"/>
            <a:ext cx="5960444" cy="283779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1"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Computed property names</a:t>
            </a:r>
            <a:endParaRPr lang="en-US" sz="1900" b="0" i="1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en-US" sz="2000" dirty="0">
                <a:solidFill>
                  <a:schemeClr val="bg1"/>
                </a:solidFill>
              </a:rPr>
              <a:t>let </a:t>
            </a:r>
            <a:r>
              <a:rPr lang="mr-IN" sz="2000" dirty="0" err="1">
                <a:solidFill>
                  <a:srgbClr val="00B050"/>
                </a:solidFill>
              </a:rPr>
              <a:t>prop</a:t>
            </a:r>
            <a:r>
              <a:rPr lang="nl-NL" sz="2000" dirty="0" err="1">
                <a:solidFill>
                  <a:srgbClr val="00B050"/>
                </a:solidFill>
              </a:rPr>
              <a:t>erty</a:t>
            </a:r>
            <a:r>
              <a:rPr lang="mr-IN" sz="2000" dirty="0">
                <a:solidFill>
                  <a:srgbClr val="00B050"/>
                </a:solidFill>
              </a:rPr>
              <a:t> </a:t>
            </a:r>
            <a:r>
              <a:rPr lang="mr-IN" sz="2000" dirty="0">
                <a:solidFill>
                  <a:schemeClr val="bg1"/>
                </a:solidFill>
              </a:rPr>
              <a:t>= '</a:t>
            </a:r>
            <a:r>
              <a:rPr lang="mr-IN" sz="2000" dirty="0" err="1">
                <a:solidFill>
                  <a:schemeClr val="bg1"/>
                </a:solidFill>
              </a:rPr>
              <a:t>foo</a:t>
            </a:r>
            <a:r>
              <a:rPr lang="mr-IN" sz="2000" dirty="0">
                <a:solidFill>
                  <a:schemeClr val="bg1"/>
                </a:solidFill>
              </a:rPr>
              <a:t>';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nl-NL" sz="2000" dirty="0">
                <a:solidFill>
                  <a:schemeClr val="bg1"/>
                </a:solidFill>
              </a:rPr>
              <a:t>let </a:t>
            </a:r>
            <a:r>
              <a:rPr lang="mr-IN" sz="2000" dirty="0" err="1">
                <a:solidFill>
                  <a:srgbClr val="FFFF00"/>
                </a:solidFill>
              </a:rPr>
              <a:t>o</a:t>
            </a:r>
            <a:r>
              <a:rPr lang="nl-NL" sz="2000" dirty="0" err="1">
                <a:solidFill>
                  <a:srgbClr val="FFFF00"/>
                </a:solidFill>
              </a:rPr>
              <a:t>bj</a:t>
            </a:r>
            <a:r>
              <a:rPr lang="mr-IN" sz="2000" dirty="0">
                <a:solidFill>
                  <a:srgbClr val="FFFF00"/>
                </a:solidFill>
              </a:rPr>
              <a:t> </a:t>
            </a:r>
            <a:r>
              <a:rPr lang="mr-IN" sz="2000" dirty="0">
                <a:solidFill>
                  <a:schemeClr val="bg1"/>
                </a:solidFill>
              </a:rPr>
              <a:t>= {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nl-NL" sz="2000" dirty="0">
                <a:solidFill>
                  <a:schemeClr val="bg1"/>
                </a:solidFill>
              </a:rPr>
              <a:t>       </a:t>
            </a:r>
            <a:r>
              <a:rPr lang="mr-IN" sz="2000" dirty="0">
                <a:solidFill>
                  <a:schemeClr val="bg1"/>
                </a:solidFill>
              </a:rPr>
              <a:t>[</a:t>
            </a:r>
            <a:r>
              <a:rPr lang="mr-IN" sz="2000" dirty="0" err="1">
                <a:solidFill>
                  <a:srgbClr val="00B050"/>
                </a:solidFill>
              </a:rPr>
              <a:t>prop</a:t>
            </a:r>
            <a:r>
              <a:rPr lang="nl-NL" sz="2000" dirty="0" err="1">
                <a:solidFill>
                  <a:srgbClr val="00B050"/>
                </a:solidFill>
              </a:rPr>
              <a:t>erty</a:t>
            </a:r>
            <a:r>
              <a:rPr lang="mr-IN" sz="2000" dirty="0">
                <a:solidFill>
                  <a:schemeClr val="bg1"/>
                </a:solidFill>
              </a:rPr>
              <a:t>]: '</a:t>
            </a:r>
            <a:r>
              <a:rPr lang="mr-IN" sz="2000" dirty="0" err="1">
                <a:solidFill>
                  <a:schemeClr val="bg1"/>
                </a:solidFill>
              </a:rPr>
              <a:t>hey</a:t>
            </a:r>
            <a:r>
              <a:rPr lang="mr-IN" sz="2000" dirty="0">
                <a:solidFill>
                  <a:schemeClr val="bg1"/>
                </a:solidFill>
              </a:rPr>
              <a:t>',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nl-NL" sz="2000" dirty="0">
                <a:solidFill>
                  <a:schemeClr val="bg1"/>
                </a:solidFill>
              </a:rPr>
              <a:t>       </a:t>
            </a:r>
            <a:r>
              <a:rPr lang="mr-IN" sz="2000" dirty="0">
                <a:solidFill>
                  <a:schemeClr val="bg1"/>
                </a:solidFill>
              </a:rPr>
              <a:t>[</a:t>
            </a:r>
            <a:r>
              <a:rPr lang="mr-IN" sz="2000" dirty="0">
                <a:solidFill>
                  <a:srgbClr val="FFC000"/>
                </a:solidFill>
              </a:rPr>
              <a:t>'</a:t>
            </a:r>
            <a:r>
              <a:rPr lang="mr-IN" sz="2000" dirty="0" err="1">
                <a:solidFill>
                  <a:srgbClr val="FFC000"/>
                </a:solidFill>
              </a:rPr>
              <a:t>b</a:t>
            </a:r>
            <a:r>
              <a:rPr lang="mr-IN" sz="2000" dirty="0">
                <a:solidFill>
                  <a:srgbClr val="FFC000"/>
                </a:solidFill>
              </a:rPr>
              <a:t>' + '</a:t>
            </a:r>
            <a:r>
              <a:rPr lang="mr-IN" sz="2000" dirty="0" err="1">
                <a:solidFill>
                  <a:srgbClr val="FFC000"/>
                </a:solidFill>
              </a:rPr>
              <a:t>ar</a:t>
            </a:r>
            <a:r>
              <a:rPr lang="mr-IN" sz="2000" dirty="0">
                <a:solidFill>
                  <a:srgbClr val="FFC000"/>
                </a:solidFill>
              </a:rPr>
              <a:t>'</a:t>
            </a:r>
            <a:r>
              <a:rPr lang="mr-IN" sz="2000" dirty="0">
                <a:solidFill>
                  <a:schemeClr val="bg1"/>
                </a:solidFill>
              </a:rPr>
              <a:t>]: '</a:t>
            </a:r>
            <a:r>
              <a:rPr lang="mr-IN" sz="2000" dirty="0" err="1">
                <a:solidFill>
                  <a:schemeClr val="bg1"/>
                </a:solidFill>
              </a:rPr>
              <a:t>there</a:t>
            </a:r>
            <a:r>
              <a:rPr lang="mr-IN" sz="2000" dirty="0">
                <a:solidFill>
                  <a:schemeClr val="bg1"/>
                </a:solidFill>
              </a:rPr>
              <a:t>' </a:t>
            </a:r>
            <a:endParaRPr lang="nl-NL" sz="2000" dirty="0">
              <a:solidFill>
                <a:schemeClr val="bg1"/>
              </a:solidFill>
            </a:endParaRPr>
          </a:p>
          <a:p>
            <a:pPr lvl="1">
              <a:buClr>
                <a:srgbClr val="F8F8F8"/>
              </a:buClr>
              <a:buSzPct val="25000"/>
            </a:pPr>
            <a:r>
              <a:rPr lang="mr-IN" sz="2000" dirty="0">
                <a:solidFill>
                  <a:schemeClr val="bg1"/>
                </a:solidFill>
              </a:rPr>
              <a:t>};</a:t>
            </a:r>
            <a:endParaRPr lang="nl-NL" sz="2000" dirty="0">
              <a:solidFill>
                <a:schemeClr val="bg1"/>
              </a:solidFill>
            </a:endParaRPr>
          </a:p>
          <a:p>
            <a:pPr lvl="0">
              <a:buClr>
                <a:srgbClr val="F8F8F8"/>
              </a:buClr>
              <a:buSzPct val="25000"/>
            </a:pPr>
            <a:endParaRPr sz="19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111250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303524" y="131267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506349" y="1560475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73224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calcSize(length)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ES6 superset of ES5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56" y="1614042"/>
            <a:ext cx="392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chemeClr val="bg1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FFC000"/>
                </a:solidFill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 your solutions for week 1</a:t>
            </a:r>
            <a:r>
              <a:rPr lang="en-US" dirty="0"/>
              <a:t>: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endParaRPr lang="en-US" sz="24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1" indent="-292100">
              <a:spcBef>
                <a:spcPts val="0"/>
              </a:spcBef>
            </a:pP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You are </a:t>
            </a:r>
            <a:r>
              <a:rPr lang="en-US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allowed 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‘</a:t>
            </a:r>
            <a:r>
              <a:rPr lang="en-US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dirty="0"/>
              <a:t> or</a:t>
            </a:r>
            <a:r>
              <a:rPr lang="en-US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‘function’.</a:t>
            </a:r>
          </a:p>
          <a:p>
            <a:pPr marL="571500" marR="0" lvl="1" indent="-2794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use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</a:t>
            </a: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</a:t>
            </a: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‘let’</a:t>
            </a:r>
          </a:p>
          <a:p>
            <a:pPr lvl="1" indent="-279400"/>
            <a:r>
              <a:rPr lang="en-US" dirty="0"/>
              <a:t>HINT: </a:t>
            </a:r>
            <a:r>
              <a:rPr lang="en-US" i="1" dirty="0">
                <a:solidFill>
                  <a:srgbClr val="FFFF00"/>
                </a:solidFill>
              </a:rPr>
              <a:t>https://</a:t>
            </a:r>
            <a:r>
              <a:rPr lang="en-US" i="1" dirty="0" err="1">
                <a:solidFill>
                  <a:srgbClr val="FFFF00"/>
                </a:solidFill>
              </a:rPr>
              <a:t>codeburst.io</a:t>
            </a:r>
            <a:r>
              <a:rPr lang="en-US" i="1" dirty="0">
                <a:solidFill>
                  <a:srgbClr val="FFFF00"/>
                </a:solidFill>
              </a:rPr>
              <a:t>/es6-tutorial-for-beginners-5f3c4e7960be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1093</Words>
  <Application>Microsoft Macintosh PowerPoint</Application>
  <PresentationFormat>On-screen Show (16:9)</PresentationFormat>
  <Paragraphs>201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Consolas</vt:lpstr>
      <vt:lpstr>Helvetica Neue</vt:lpstr>
      <vt:lpstr>Black</vt:lpstr>
      <vt:lpstr>ECMAScript 6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Example</vt:lpstr>
      <vt:lpstr>PowerPoint Presentation</vt:lpstr>
      <vt:lpstr>Arrow functions</vt:lpstr>
      <vt:lpstr>Arrow functions</vt:lpstr>
      <vt:lpstr>Arrow functions</vt:lpstr>
      <vt:lpstr>Arrow functions</vt:lpstr>
      <vt:lpstr>Arrow functions</vt:lpstr>
      <vt:lpstr>Arrow functions</vt:lpstr>
      <vt:lpstr>Default parameter values</vt:lpstr>
      <vt:lpstr>Spread operator</vt:lpstr>
      <vt:lpstr>PowerPoint Presentation</vt:lpstr>
      <vt:lpstr>PowerPoint Presentation</vt:lpstr>
      <vt:lpstr>Template literals </vt:lpstr>
      <vt:lpstr>Template literals</vt:lpstr>
      <vt:lpstr>Enhanced Object properties</vt:lpstr>
      <vt:lpstr>Enhanced Object properties</vt:lpstr>
      <vt:lpstr>Destructuring Assignment</vt:lpstr>
      <vt:lpstr>Classes</vt:lpstr>
      <vt:lpstr>Classes</vt:lpstr>
      <vt:lpstr>Classes</vt:lpstr>
      <vt:lpstr>Component</vt:lpstr>
      <vt:lpstr>Modules</vt:lpstr>
      <vt:lpstr> What’s the purpose? </vt:lpstr>
      <vt:lpstr>Modules</vt:lpstr>
      <vt:lpstr>And what can we actually export? </vt:lpstr>
      <vt:lpstr>Map</vt:lpstr>
      <vt:lpstr>Set</vt:lpstr>
      <vt:lpstr>And many many more things</vt:lpstr>
      <vt:lpstr>Opdracht ES6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73</cp:revision>
  <dcterms:modified xsi:type="dcterms:W3CDTF">2019-04-16T22:21:50Z</dcterms:modified>
</cp:coreProperties>
</file>